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1"/>
  </p:notesMasterIdLst>
  <p:sldIdLst>
    <p:sldId id="257" r:id="rId2"/>
    <p:sldId id="260" r:id="rId3"/>
    <p:sldId id="264" r:id="rId4"/>
    <p:sldId id="265" r:id="rId5"/>
    <p:sldId id="262" r:id="rId6"/>
    <p:sldId id="263" r:id="rId7"/>
    <p:sldId id="258" r:id="rId8"/>
    <p:sldId id="259" r:id="rId9"/>
    <p:sldId id="261" r:id="rId10"/>
  </p:sldIdLst>
  <p:sldSz cx="12192000" cy="6858000"/>
  <p:notesSz cx="6858000" cy="9144000"/>
  <p:embeddedFontLst>
    <p:embeddedFont>
      <p:font typeface="Roboto" panose="02000000000000000000" pitchFamily="2" charset="0"/>
      <p:regular r:id="rId12"/>
      <p:bold r:id="rId13"/>
    </p:embeddedFont>
    <p:embeddedFont>
      <p:font typeface="Roboto Light" panose="02000000000000000000" pitchFamily="2" charset="0"/>
      <p:regular r:id="rId14"/>
    </p:embeddedFont>
    <p:embeddedFont>
      <p:font typeface="Roboto Medium" panose="02000000000000000000" pitchFamily="2" charset="0"/>
      <p:regular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8C800"/>
    <a:srgbClr val="00FF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898"/>
    <p:restoredTop sz="94677"/>
  </p:normalViewPr>
  <p:slideViewPr>
    <p:cSldViewPr snapToGrid="0">
      <p:cViewPr varScale="1">
        <p:scale>
          <a:sx n="79" d="100"/>
          <a:sy n="79" d="100"/>
        </p:scale>
        <p:origin x="117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mogen Temple" userId="0700fa6b-02fa-424b-a957-3c6cef6495eb" providerId="ADAL" clId="{A1FDE325-B982-424A-8293-D5AF0B9E7E15}"/>
    <pc:docChg chg="undo custSel modSld">
      <pc:chgData name="Imogen Temple" userId="0700fa6b-02fa-424b-a957-3c6cef6495eb" providerId="ADAL" clId="{A1FDE325-B982-424A-8293-D5AF0B9E7E15}" dt="2024-08-15T15:58:02.440" v="54" actId="478"/>
      <pc:docMkLst>
        <pc:docMk/>
      </pc:docMkLst>
      <pc:sldChg chg="addSp delSp modSp mod">
        <pc:chgData name="Imogen Temple" userId="0700fa6b-02fa-424b-a957-3c6cef6495eb" providerId="ADAL" clId="{A1FDE325-B982-424A-8293-D5AF0B9E7E15}" dt="2024-08-15T15:58:02.440" v="54" actId="478"/>
        <pc:sldMkLst>
          <pc:docMk/>
          <pc:sldMk cId="4073039161" sldId="257"/>
        </pc:sldMkLst>
        <pc:spChg chg="mod">
          <ac:chgData name="Imogen Temple" userId="0700fa6b-02fa-424b-a957-3c6cef6495eb" providerId="ADAL" clId="{A1FDE325-B982-424A-8293-D5AF0B9E7E15}" dt="2024-08-15T10:24:47.916" v="32" actId="1076"/>
          <ac:spMkLst>
            <pc:docMk/>
            <pc:sldMk cId="4073039161" sldId="257"/>
            <ac:spMk id="2" creationId="{341D231B-00A2-AA71-1FAF-FC019FC5D14C}"/>
          </ac:spMkLst>
        </pc:spChg>
        <pc:spChg chg="add mod">
          <ac:chgData name="Imogen Temple" userId="0700fa6b-02fa-424b-a957-3c6cef6495eb" providerId="ADAL" clId="{A1FDE325-B982-424A-8293-D5AF0B9E7E15}" dt="2024-08-15T10:24:47.916" v="32" actId="1076"/>
          <ac:spMkLst>
            <pc:docMk/>
            <pc:sldMk cId="4073039161" sldId="257"/>
            <ac:spMk id="5" creationId="{C43DCF46-AF58-1CB7-1B38-69240EF2D749}"/>
          </ac:spMkLst>
        </pc:spChg>
        <pc:graphicFrameChg chg="add mod">
          <ac:chgData name="Imogen Temple" userId="0700fa6b-02fa-424b-a957-3c6cef6495eb" providerId="ADAL" clId="{A1FDE325-B982-424A-8293-D5AF0B9E7E15}" dt="2024-08-15T10:23:47.135" v="14"/>
          <ac:graphicFrameMkLst>
            <pc:docMk/>
            <pc:sldMk cId="4073039161" sldId="257"/>
            <ac:graphicFrameMk id="4" creationId="{54FE097E-F0DF-15E1-FC32-680E7846C6BE}"/>
          </ac:graphicFrameMkLst>
        </pc:graphicFrameChg>
        <pc:picChg chg="add del mod">
          <ac:chgData name="Imogen Temple" userId="0700fa6b-02fa-424b-a957-3c6cef6495eb" providerId="ADAL" clId="{A1FDE325-B982-424A-8293-D5AF0B9E7E15}" dt="2024-08-15T15:58:02.440" v="54" actId="478"/>
          <ac:picMkLst>
            <pc:docMk/>
            <pc:sldMk cId="4073039161" sldId="257"/>
            <ac:picMk id="3" creationId="{53C7CE9A-E348-9708-5C8F-8FAD886C5977}"/>
          </ac:picMkLst>
        </pc:picChg>
        <pc:picChg chg="mod">
          <ac:chgData name="Imogen Temple" userId="0700fa6b-02fa-424b-a957-3c6cef6495eb" providerId="ADAL" clId="{A1FDE325-B982-424A-8293-D5AF0B9E7E15}" dt="2024-08-15T15:58:00.518" v="50" actId="1076"/>
          <ac:picMkLst>
            <pc:docMk/>
            <pc:sldMk cId="4073039161" sldId="257"/>
            <ac:picMk id="6" creationId="{6D6F3AF2-901D-B909-6FC7-ADCD5D42F442}"/>
          </ac:picMkLst>
        </pc:picChg>
        <pc:picChg chg="add mod ord">
          <ac:chgData name="Imogen Temple" userId="0700fa6b-02fa-424b-a957-3c6cef6495eb" providerId="ADAL" clId="{A1FDE325-B982-424A-8293-D5AF0B9E7E15}" dt="2024-08-15T15:58:01.888" v="53" actId="931"/>
          <ac:picMkLst>
            <pc:docMk/>
            <pc:sldMk cId="4073039161" sldId="257"/>
            <ac:picMk id="7" creationId="{A15C4148-A7EA-162E-4AC9-EA34B78662CC}"/>
          </ac:picMkLst>
        </pc:picChg>
      </pc:sldChg>
      <pc:sldChg chg="addSp delSp modSp mod">
        <pc:chgData name="Imogen Temple" userId="0700fa6b-02fa-424b-a957-3c6cef6495eb" providerId="ADAL" clId="{A1FDE325-B982-424A-8293-D5AF0B9E7E15}" dt="2024-08-15T15:57:59.847" v="49" actId="478"/>
        <pc:sldMkLst>
          <pc:docMk/>
          <pc:sldMk cId="2295955105" sldId="261"/>
        </pc:sldMkLst>
        <pc:picChg chg="add del">
          <ac:chgData name="Imogen Temple" userId="0700fa6b-02fa-424b-a957-3c6cef6495eb" providerId="ADAL" clId="{A1FDE325-B982-424A-8293-D5AF0B9E7E15}" dt="2024-08-15T15:57:59.847" v="49" actId="478"/>
          <ac:picMkLst>
            <pc:docMk/>
            <pc:sldMk cId="2295955105" sldId="261"/>
            <ac:picMk id="3" creationId="{53C7CE9A-E348-9708-5C8F-8FAD886C5977}"/>
          </ac:picMkLst>
        </pc:picChg>
        <pc:picChg chg="add mod ord">
          <ac:chgData name="Imogen Temple" userId="0700fa6b-02fa-424b-a957-3c6cef6495eb" providerId="ADAL" clId="{A1FDE325-B982-424A-8293-D5AF0B9E7E15}" dt="2024-08-15T15:57:59.247" v="48" actId="931"/>
          <ac:picMkLst>
            <pc:docMk/>
            <pc:sldMk cId="2295955105" sldId="261"/>
            <ac:picMk id="6" creationId="{02DC2F2A-BCFB-187C-E901-B68710CB5697}"/>
          </ac:picMkLst>
        </pc:picChg>
      </pc:sldChg>
      <pc:sldChg chg="modSp mod">
        <pc:chgData name="Imogen Temple" userId="0700fa6b-02fa-424b-a957-3c6cef6495eb" providerId="ADAL" clId="{A1FDE325-B982-424A-8293-D5AF0B9E7E15}" dt="2024-07-25T15:29:37.839" v="1" actId="1076"/>
        <pc:sldMkLst>
          <pc:docMk/>
          <pc:sldMk cId="1106925082" sldId="262"/>
        </pc:sldMkLst>
        <pc:spChg chg="mod">
          <ac:chgData name="Imogen Temple" userId="0700fa6b-02fa-424b-a957-3c6cef6495eb" providerId="ADAL" clId="{A1FDE325-B982-424A-8293-D5AF0B9E7E15}" dt="2024-07-25T15:29:37.839" v="1" actId="1076"/>
          <ac:spMkLst>
            <pc:docMk/>
            <pc:sldMk cId="1106925082" sldId="262"/>
            <ac:spMk id="8" creationId="{02ED6FCA-D015-7F49-50D3-05CE4DFA059B}"/>
          </ac:spMkLst>
        </pc:spChg>
        <pc:spChg chg="mod">
          <ac:chgData name="Imogen Temple" userId="0700fa6b-02fa-424b-a957-3c6cef6495eb" providerId="ADAL" clId="{A1FDE325-B982-424A-8293-D5AF0B9E7E15}" dt="2024-07-25T15:29:37.839" v="1" actId="1076"/>
          <ac:spMkLst>
            <pc:docMk/>
            <pc:sldMk cId="1106925082" sldId="262"/>
            <ac:spMk id="9" creationId="{93D4D562-3FF0-3FC3-064D-3E263F0AFDBD}"/>
          </ac:spMkLst>
        </pc:spChg>
      </pc:sldChg>
      <pc:sldChg chg="modSp mod">
        <pc:chgData name="Imogen Temple" userId="0700fa6b-02fa-424b-a957-3c6cef6495eb" providerId="ADAL" clId="{A1FDE325-B982-424A-8293-D5AF0B9E7E15}" dt="2024-07-25T15:28:01.053" v="0" actId="1076"/>
        <pc:sldMkLst>
          <pc:docMk/>
          <pc:sldMk cId="1713150959" sldId="265"/>
        </pc:sldMkLst>
        <pc:spChg chg="mod">
          <ac:chgData name="Imogen Temple" userId="0700fa6b-02fa-424b-a957-3c6cef6495eb" providerId="ADAL" clId="{A1FDE325-B982-424A-8293-D5AF0B9E7E15}" dt="2024-07-25T15:28:01.053" v="0" actId="1076"/>
          <ac:spMkLst>
            <pc:docMk/>
            <pc:sldMk cId="1713150959" sldId="265"/>
            <ac:spMk id="2" creationId="{1F6D9B61-5E06-1D8D-7652-A34E83F01703}"/>
          </ac:spMkLst>
        </pc:spChg>
        <pc:spChg chg="mod">
          <ac:chgData name="Imogen Temple" userId="0700fa6b-02fa-424b-a957-3c6cef6495eb" providerId="ADAL" clId="{A1FDE325-B982-424A-8293-D5AF0B9E7E15}" dt="2024-07-25T15:28:01.053" v="0" actId="1076"/>
          <ac:spMkLst>
            <pc:docMk/>
            <pc:sldMk cId="1713150959" sldId="265"/>
            <ac:spMk id="4" creationId="{AC541F8F-B7B8-6535-1A11-6AE5947A2766}"/>
          </ac:spMkLst>
        </pc:spChg>
        <pc:graphicFrameChg chg="mod">
          <ac:chgData name="Imogen Temple" userId="0700fa6b-02fa-424b-a957-3c6cef6495eb" providerId="ADAL" clId="{A1FDE325-B982-424A-8293-D5AF0B9E7E15}" dt="2024-07-25T15:28:01.053" v="0" actId="1076"/>
          <ac:graphicFrameMkLst>
            <pc:docMk/>
            <pc:sldMk cId="1713150959" sldId="265"/>
            <ac:graphicFrameMk id="3" creationId="{E5348E6F-95D8-C5A1-B8DC-39013773B041}"/>
          </ac:graphicFrameMkLst>
        </pc:graphicFrameChg>
      </pc:sldChg>
    </pc:docChg>
  </pc:docChgLst>
  <pc:docChgLst>
    <pc:chgData name="Imogen Temple" userId="0700fa6b-02fa-424b-a957-3c6cef6495eb" providerId="ADAL" clId="{8DCD2041-4A5D-4570-BB79-F69D45AE9AB1}"/>
    <pc:docChg chg="custSel modSld">
      <pc:chgData name="Imogen Temple" userId="0700fa6b-02fa-424b-a957-3c6cef6495eb" providerId="ADAL" clId="{8DCD2041-4A5D-4570-BB79-F69D45AE9AB1}" dt="2024-08-15T16:18:45.817" v="13" actId="1076"/>
      <pc:docMkLst>
        <pc:docMk/>
      </pc:docMkLst>
      <pc:sldChg chg="addSp delSp modSp mod">
        <pc:chgData name="Imogen Temple" userId="0700fa6b-02fa-424b-a957-3c6cef6495eb" providerId="ADAL" clId="{8DCD2041-4A5D-4570-BB79-F69D45AE9AB1}" dt="2024-08-15T16:18:31.013" v="10"/>
        <pc:sldMkLst>
          <pc:docMk/>
          <pc:sldMk cId="2982570079" sldId="259"/>
        </pc:sldMkLst>
        <pc:picChg chg="add mod">
          <ac:chgData name="Imogen Temple" userId="0700fa6b-02fa-424b-a957-3c6cef6495eb" providerId="ADAL" clId="{8DCD2041-4A5D-4570-BB79-F69D45AE9AB1}" dt="2024-08-15T16:18:31.013" v="10"/>
          <ac:picMkLst>
            <pc:docMk/>
            <pc:sldMk cId="2982570079" sldId="259"/>
            <ac:picMk id="2" creationId="{4E4E5AC2-1D11-8C67-0EED-AF2199B14C61}"/>
          </ac:picMkLst>
        </pc:picChg>
        <pc:picChg chg="del">
          <ac:chgData name="Imogen Temple" userId="0700fa6b-02fa-424b-a957-3c6cef6495eb" providerId="ADAL" clId="{8DCD2041-4A5D-4570-BB79-F69D45AE9AB1}" dt="2024-08-15T16:18:29.069" v="9" actId="478"/>
          <ac:picMkLst>
            <pc:docMk/>
            <pc:sldMk cId="2982570079" sldId="259"/>
            <ac:picMk id="5" creationId="{C20308B4-1EB0-8CF9-2E23-B87ED09305DE}"/>
          </ac:picMkLst>
        </pc:picChg>
      </pc:sldChg>
      <pc:sldChg chg="addSp delSp modSp mod">
        <pc:chgData name="Imogen Temple" userId="0700fa6b-02fa-424b-a957-3c6cef6495eb" providerId="ADAL" clId="{8DCD2041-4A5D-4570-BB79-F69D45AE9AB1}" dt="2024-08-15T16:18:06.979" v="2" actId="1076"/>
        <pc:sldMkLst>
          <pc:docMk/>
          <pc:sldMk cId="2153907068" sldId="260"/>
        </pc:sldMkLst>
        <pc:picChg chg="del">
          <ac:chgData name="Imogen Temple" userId="0700fa6b-02fa-424b-a957-3c6cef6495eb" providerId="ADAL" clId="{8DCD2041-4A5D-4570-BB79-F69D45AE9AB1}" dt="2024-08-15T16:17:52.274" v="0" actId="478"/>
          <ac:picMkLst>
            <pc:docMk/>
            <pc:sldMk cId="2153907068" sldId="260"/>
            <ac:picMk id="5" creationId="{C20308B4-1EB0-8CF9-2E23-B87ED09305DE}"/>
          </ac:picMkLst>
        </pc:picChg>
        <pc:picChg chg="add mod">
          <ac:chgData name="Imogen Temple" userId="0700fa6b-02fa-424b-a957-3c6cef6495eb" providerId="ADAL" clId="{8DCD2041-4A5D-4570-BB79-F69D45AE9AB1}" dt="2024-08-15T16:18:06.979" v="2" actId="1076"/>
          <ac:picMkLst>
            <pc:docMk/>
            <pc:sldMk cId="2153907068" sldId="260"/>
            <ac:picMk id="7" creationId="{964DE5B8-0C50-A456-815D-24EE0D6192FF}"/>
          </ac:picMkLst>
        </pc:picChg>
      </pc:sldChg>
      <pc:sldChg chg="addSp delSp modSp mod">
        <pc:chgData name="Imogen Temple" userId="0700fa6b-02fa-424b-a957-3c6cef6495eb" providerId="ADAL" clId="{8DCD2041-4A5D-4570-BB79-F69D45AE9AB1}" dt="2024-08-15T16:18:22.422" v="8"/>
        <pc:sldMkLst>
          <pc:docMk/>
          <pc:sldMk cId="1106925082" sldId="262"/>
        </pc:sldMkLst>
        <pc:picChg chg="add mod">
          <ac:chgData name="Imogen Temple" userId="0700fa6b-02fa-424b-a957-3c6cef6495eb" providerId="ADAL" clId="{8DCD2041-4A5D-4570-BB79-F69D45AE9AB1}" dt="2024-08-15T16:18:22.422" v="8"/>
          <ac:picMkLst>
            <pc:docMk/>
            <pc:sldMk cId="1106925082" sldId="262"/>
            <ac:picMk id="2" creationId="{51E65A07-1215-1B60-8EBC-86F3D73F8E59}"/>
          </ac:picMkLst>
        </pc:picChg>
        <pc:picChg chg="del">
          <ac:chgData name="Imogen Temple" userId="0700fa6b-02fa-424b-a957-3c6cef6495eb" providerId="ADAL" clId="{8DCD2041-4A5D-4570-BB79-F69D45AE9AB1}" dt="2024-08-15T16:18:21.394" v="7" actId="478"/>
          <ac:picMkLst>
            <pc:docMk/>
            <pc:sldMk cId="1106925082" sldId="262"/>
            <ac:picMk id="7" creationId="{3E3B308C-8DF3-1D5A-E71F-E9098D494F1B}"/>
          </ac:picMkLst>
        </pc:picChg>
      </pc:sldChg>
      <pc:sldChg chg="addSp delSp modSp mod">
        <pc:chgData name="Imogen Temple" userId="0700fa6b-02fa-424b-a957-3c6cef6495eb" providerId="ADAL" clId="{8DCD2041-4A5D-4570-BB79-F69D45AE9AB1}" dt="2024-08-15T16:18:45.817" v="13" actId="1076"/>
        <pc:sldMkLst>
          <pc:docMk/>
          <pc:sldMk cId="1276607625" sldId="263"/>
        </pc:sldMkLst>
        <pc:picChg chg="del">
          <ac:chgData name="Imogen Temple" userId="0700fa6b-02fa-424b-a957-3c6cef6495eb" providerId="ADAL" clId="{8DCD2041-4A5D-4570-BB79-F69D45AE9AB1}" dt="2024-08-15T16:18:35.972" v="11" actId="478"/>
          <ac:picMkLst>
            <pc:docMk/>
            <pc:sldMk cId="1276607625" sldId="263"/>
            <ac:picMk id="3" creationId="{9B77810C-D7AD-736A-51DA-82234D3E42CF}"/>
          </ac:picMkLst>
        </pc:picChg>
        <pc:picChg chg="add mod">
          <ac:chgData name="Imogen Temple" userId="0700fa6b-02fa-424b-a957-3c6cef6495eb" providerId="ADAL" clId="{8DCD2041-4A5D-4570-BB79-F69D45AE9AB1}" dt="2024-08-15T16:18:45.817" v="13" actId="1076"/>
          <ac:picMkLst>
            <pc:docMk/>
            <pc:sldMk cId="1276607625" sldId="263"/>
            <ac:picMk id="4" creationId="{6E0F94E0-4B24-FF3D-B9CB-8C8F735C645C}"/>
          </ac:picMkLst>
        </pc:picChg>
      </pc:sldChg>
      <pc:sldChg chg="addSp delSp modSp mod">
        <pc:chgData name="Imogen Temple" userId="0700fa6b-02fa-424b-a957-3c6cef6495eb" providerId="ADAL" clId="{8DCD2041-4A5D-4570-BB79-F69D45AE9AB1}" dt="2024-08-15T16:18:16.525" v="4"/>
        <pc:sldMkLst>
          <pc:docMk/>
          <pc:sldMk cId="851358863" sldId="264"/>
        </pc:sldMkLst>
        <pc:picChg chg="add mod">
          <ac:chgData name="Imogen Temple" userId="0700fa6b-02fa-424b-a957-3c6cef6495eb" providerId="ADAL" clId="{8DCD2041-4A5D-4570-BB79-F69D45AE9AB1}" dt="2024-08-15T16:18:16.525" v="4"/>
          <ac:picMkLst>
            <pc:docMk/>
            <pc:sldMk cId="851358863" sldId="264"/>
            <ac:picMk id="3" creationId="{0AC2DB17-1453-A1B2-AD35-B9ED69C778FD}"/>
          </ac:picMkLst>
        </pc:picChg>
        <pc:picChg chg="del">
          <ac:chgData name="Imogen Temple" userId="0700fa6b-02fa-424b-a957-3c6cef6495eb" providerId="ADAL" clId="{8DCD2041-4A5D-4570-BB79-F69D45AE9AB1}" dt="2024-08-15T16:18:15.458" v="3" actId="478"/>
          <ac:picMkLst>
            <pc:docMk/>
            <pc:sldMk cId="851358863" sldId="264"/>
            <ac:picMk id="5" creationId="{C20308B4-1EB0-8CF9-2E23-B87ED09305DE}"/>
          </ac:picMkLst>
        </pc:picChg>
      </pc:sldChg>
      <pc:sldChg chg="addSp delSp modSp mod">
        <pc:chgData name="Imogen Temple" userId="0700fa6b-02fa-424b-a957-3c6cef6495eb" providerId="ADAL" clId="{8DCD2041-4A5D-4570-BB79-F69D45AE9AB1}" dt="2024-08-15T16:18:19.519" v="6"/>
        <pc:sldMkLst>
          <pc:docMk/>
          <pc:sldMk cId="1713150959" sldId="265"/>
        </pc:sldMkLst>
        <pc:picChg chg="del">
          <ac:chgData name="Imogen Temple" userId="0700fa6b-02fa-424b-a957-3c6cef6495eb" providerId="ADAL" clId="{8DCD2041-4A5D-4570-BB79-F69D45AE9AB1}" dt="2024-08-15T16:18:18.576" v="5" actId="478"/>
          <ac:picMkLst>
            <pc:docMk/>
            <pc:sldMk cId="1713150959" sldId="265"/>
            <ac:picMk id="5" creationId="{C20308B4-1EB0-8CF9-2E23-B87ED09305DE}"/>
          </ac:picMkLst>
        </pc:picChg>
        <pc:picChg chg="add mod">
          <ac:chgData name="Imogen Temple" userId="0700fa6b-02fa-424b-a957-3c6cef6495eb" providerId="ADAL" clId="{8DCD2041-4A5D-4570-BB79-F69D45AE9AB1}" dt="2024-08-15T16:18:19.519" v="6"/>
          <ac:picMkLst>
            <pc:docMk/>
            <pc:sldMk cId="1713150959" sldId="265"/>
            <ac:picMk id="6" creationId="{95C5BF8D-2746-6FA3-4BBA-DC68A487E6E5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4B7B-4345-88ED-5772E55FB1FC}"/>
              </c:ext>
            </c:extLst>
          </c:dPt>
          <c:dPt>
            <c:idx val="1"/>
            <c:bubble3D val="0"/>
            <c:spPr>
              <a:solidFill>
                <a:schemeClr val="bg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B7B-4345-88ED-5772E55FB1FC}"/>
              </c:ext>
            </c:extLst>
          </c:dPt>
          <c:dPt>
            <c:idx val="2"/>
            <c:bubble3D val="0"/>
            <c:spPr>
              <a:solidFill>
                <a:schemeClr val="tx1">
                  <a:lumMod val="95000"/>
                  <a:lumOff val="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4B7B-4345-88ED-5772E55FB1FC}"/>
              </c:ext>
            </c:extLst>
          </c:dPt>
          <c:dPt>
            <c:idx val="3"/>
            <c:bubble3D val="0"/>
            <c:spPr>
              <a:solidFill>
                <a:srgbClr val="00FF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B7B-4345-88ED-5772E55FB1FC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B7B-4345-88ED-5772E55FB1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Roboto Light" panose="02000000000000000000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0DEF0F-A455-BB46-8363-8FA33A58C445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567E8B-2109-6647-8D12-5F6A6E4EBC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873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567E8B-2109-6647-8D12-5F6A6E4EBC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197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567E8B-2109-6647-8D12-5F6A6E4EBC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954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567E8B-2109-6647-8D12-5F6A6E4EBC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9297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567E8B-2109-6647-8D12-5F6A6E4EBC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629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567E8B-2109-6647-8D12-5F6A6E4EBC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6794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567E8B-2109-6647-8D12-5F6A6E4EBC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741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567E8B-2109-6647-8D12-5F6A6E4EBC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1880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567E8B-2109-6647-8D12-5F6A6E4EBC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3451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848C3-3D02-EC05-40CE-0FE9AA717C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8B7BCD-6009-78DB-E9F1-478A1EA46F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9E7430-BB3C-1506-7F53-90BB851AD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EC87-100C-DA4C-86D7-DE6B829F2484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44BB88-81A6-1629-8CA3-4AD4A84F2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D58CC-8315-72D9-B51F-0150EF620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D3AFF-15C4-1240-9D7D-6A8C89F7E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510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735F8-5CEE-6280-5690-C517D89E1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E2211F-55BA-0557-9C20-F1BEB7C499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93B972-3CE3-720C-7297-5B7D3C753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EC87-100C-DA4C-86D7-DE6B829F2484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167522-5B75-C7C1-33DC-A7F433748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856C04-FDEF-793B-9453-AB5FFCC46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D3AFF-15C4-1240-9D7D-6A8C89F7E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53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126ADE4-121B-8618-7CA9-CBE62AC310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E4D949-2724-B992-B0C4-06760C0DA1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A2F8FA-7BF9-97D7-0508-676508905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EC87-100C-DA4C-86D7-DE6B829F2484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1CD843-7048-DF9D-0F39-0FF0401B9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699FFA-6683-C500-735F-6194F7D93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D3AFF-15C4-1240-9D7D-6A8C89F7E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020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5E7DE-DAAD-C7BC-1158-14219D1AD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BBAA4-9C05-7BEB-33A5-F7FDD88765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C503CD-BCE5-F55C-0136-B16493AB3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EC87-100C-DA4C-86D7-DE6B829F2484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90A334-B8E0-B8CA-20E5-0F37571D2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ED3CD-7A0B-2FD3-2EF3-D5CF14AB6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D3AFF-15C4-1240-9D7D-6A8C89F7E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859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2E6F6-E04B-842C-AE91-D72DA398D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87755E-27AF-2C11-1670-7938F34B46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DFC1B3-C99E-A924-E663-CA900E5C4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EC87-100C-DA4C-86D7-DE6B829F2484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F6B94D-2114-1FC1-D5E6-8F7DFA63E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8B8792-30CF-6D57-4584-444D2DA92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D3AFF-15C4-1240-9D7D-6A8C89F7E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16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3C61F-B5E7-163C-508E-7AA919530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201BD2-333D-A2D4-E9B6-3786B6FE7E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5A9011-845C-DC2B-6B6C-1180D5D2A6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EBC02D-9DA2-5DEC-BB79-0BCEBE52F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EC87-100C-DA4C-86D7-DE6B829F2484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C57B9F-9186-496E-842C-43833129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73A453-91C2-8BF9-7494-05D4E363D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D3AFF-15C4-1240-9D7D-6A8C89F7E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236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C4A7D-B437-A68B-C2E1-D6BC04D3C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8D0513-F07A-F93B-9E89-02B6227A3E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EE04EC-F1A7-2F96-8CD1-CD77C6CF8B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98FFCD-67F5-34C4-A4EC-768293856B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F72F55-1C7F-A93A-AE81-C46D37F798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7D3291-4FCE-3579-1DB4-61B296EDE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EC87-100C-DA4C-86D7-DE6B829F2484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23A214-F134-06E4-28F2-74BE86F26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52AD11-AA6F-EE0C-AE39-306CADE10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D3AFF-15C4-1240-9D7D-6A8C89F7E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3342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7BC51-8E78-3973-DB80-0D8762104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4F505E-3796-4758-E8A4-E06E7936D7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EC87-100C-DA4C-86D7-DE6B829F2484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2C1E74-E167-5715-4EE5-A46B6F528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52BD6E-9279-9485-BD90-3A5DCFE0A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D3AFF-15C4-1240-9D7D-6A8C89F7E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312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FCE4BE-DC9D-36A6-B0AB-511C8BD40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EC87-100C-DA4C-86D7-DE6B829F2484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101094-178A-9AE6-67FA-D7E2EAAF7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2F30BE-96DD-E0A0-D721-DCB1F2907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D3AFF-15C4-1240-9D7D-6A8C89F7E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451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B5862-0257-CA84-6B1D-5F684BDBF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956C0B-CC75-47CF-FBA7-8374FFB3B7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40B0CE-9EC3-6BB2-8CEB-F50E2F02AE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BDFA0B-09D1-BED3-938E-F0BBA1A12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EC87-100C-DA4C-86D7-DE6B829F2484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5F2A0C-F394-1C6F-6662-190087B4C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A6F91D-00B1-596B-7318-9E0693199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D3AFF-15C4-1240-9D7D-6A8C89F7E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37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C464E-A321-0B3E-49BB-6B257E548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F5CF1F-D817-A616-B013-6B8CE0B866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41737F-51B6-9B20-7D55-95681AEE49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33087C-09A8-FC45-FD37-82CC87581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EC87-100C-DA4C-86D7-DE6B829F2484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354CC1-FD68-2FC2-974A-06CA9D05E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5B8FEF-1CA1-933C-CF76-2B3FD4F85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D3AFF-15C4-1240-9D7D-6A8C89F7E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079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A983DB-D870-666C-4559-1918C5E06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7E9612-350F-3C00-23E9-0604EAC626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BE3A0-0E84-4E0C-2058-720BC163B8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4AAEC87-100C-DA4C-86D7-DE6B829F2484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5504CB-8BF7-FF69-F32F-23F76E5696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AF7976-B08F-88E9-70E2-4BE3C5526D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D4D3AFF-15C4-1240-9D7D-6A8C89F7E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272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and black background&#10;&#10;Description automatically generated">
            <a:extLst>
              <a:ext uri="{FF2B5EF4-FFF2-40B4-BE49-F238E27FC236}">
                <a16:creationId xmlns:a16="http://schemas.microsoft.com/office/drawing/2014/main" id="{53C7CE9A-E348-9708-5C8F-8FAD886C597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6" name="Picture 5" descr="A black and yellow rectangular object with a black background&#10;&#10;Description automatically generated">
            <a:extLst>
              <a:ext uri="{FF2B5EF4-FFF2-40B4-BE49-F238E27FC236}">
                <a16:creationId xmlns:a16="http://schemas.microsoft.com/office/drawing/2014/main" id="{6D6F3AF2-901D-B909-6FC7-ADCD5D42F4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188" t="14686" r="12431" b="31575"/>
          <a:stretch/>
        </p:blipFill>
        <p:spPr>
          <a:xfrm>
            <a:off x="6822141" y="1634657"/>
            <a:ext cx="4957484" cy="522334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1D231B-00A2-AA71-1FAF-FC019FC5D14C}"/>
              </a:ext>
            </a:extLst>
          </p:cNvPr>
          <p:cNvSpPr txBox="1"/>
          <p:nvPr/>
        </p:nvSpPr>
        <p:spPr>
          <a:xfrm>
            <a:off x="853766" y="2560736"/>
            <a:ext cx="5556000" cy="73866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Title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3DCF46-AF58-1CB7-1B38-69240EF2D749}"/>
              </a:ext>
            </a:extLst>
          </p:cNvPr>
          <p:cNvSpPr txBox="1"/>
          <p:nvPr/>
        </p:nvSpPr>
        <p:spPr>
          <a:xfrm>
            <a:off x="853766" y="3428999"/>
            <a:ext cx="5556000" cy="49244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  <a:latin typeface="Roboto "/>
                <a:ea typeface="Roboto Black" panose="02000000000000000000" pitchFamily="2" charset="0"/>
              </a:rPr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40730391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yellow box in a dark room&#10;&#10;Description automatically generated">
            <a:extLst>
              <a:ext uri="{FF2B5EF4-FFF2-40B4-BE49-F238E27FC236}">
                <a16:creationId xmlns:a16="http://schemas.microsoft.com/office/drawing/2014/main" id="{32A8DE1D-F32C-281E-0540-88DCCFB01D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5000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2" name="Text Placeholder 20">
            <a:extLst>
              <a:ext uri="{FF2B5EF4-FFF2-40B4-BE49-F238E27FC236}">
                <a16:creationId xmlns:a16="http://schemas.microsoft.com/office/drawing/2014/main" id="{1F6D9B61-5E06-1D8D-7652-A34E83F01703}"/>
              </a:ext>
            </a:extLst>
          </p:cNvPr>
          <p:cNvSpPr txBox="1">
            <a:spLocks/>
          </p:cNvSpPr>
          <p:nvPr/>
        </p:nvSpPr>
        <p:spPr>
          <a:xfrm>
            <a:off x="360000" y="1332000"/>
            <a:ext cx="5039533" cy="536575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Heading Here</a:t>
            </a:r>
          </a:p>
        </p:txBody>
      </p:sp>
      <p:sp>
        <p:nvSpPr>
          <p:cNvPr id="4" name="Text Placeholder 23">
            <a:extLst>
              <a:ext uri="{FF2B5EF4-FFF2-40B4-BE49-F238E27FC236}">
                <a16:creationId xmlns:a16="http://schemas.microsoft.com/office/drawing/2014/main" id="{AC541F8F-B7B8-6535-1A11-6AE5947A2766}"/>
              </a:ext>
            </a:extLst>
          </p:cNvPr>
          <p:cNvSpPr txBox="1">
            <a:spLocks/>
          </p:cNvSpPr>
          <p:nvPr/>
        </p:nvSpPr>
        <p:spPr>
          <a:xfrm>
            <a:off x="360000" y="1980000"/>
            <a:ext cx="5374800" cy="33274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Here is where you put the body text for this slide.</a:t>
            </a:r>
          </a:p>
          <a:p>
            <a:endParaRPr lang="en-US" dirty="0">
              <a:latin typeface="Roboto Light" panose="02000000000000000000" pitchFamily="2" charset="0"/>
              <a:ea typeface="Roboto Light" panose="02000000000000000000" pitchFamily="2" charset="0"/>
              <a:cs typeface="Roboto" panose="02000000000000000000" pitchFamily="2" charset="0"/>
            </a:endParaRPr>
          </a:p>
          <a:p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It may or may not have several paragraphs of text. Equally you may want to have some bullet points:</a:t>
            </a:r>
          </a:p>
          <a:p>
            <a:endParaRPr lang="en-US" dirty="0">
              <a:latin typeface="Roboto Light" panose="02000000000000000000" pitchFamily="2" charset="0"/>
              <a:ea typeface="Roboto Light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Bullet point 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Bullet point 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Bullet point 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Roboto Light" panose="02000000000000000000" pitchFamily="2" charset="0"/>
              <a:ea typeface="Roboto Light" panose="02000000000000000000" pitchFamily="2" charset="0"/>
              <a:cs typeface="Roboto" panose="02000000000000000000" pitchFamily="2" charset="0"/>
            </a:endParaRPr>
          </a:p>
          <a:p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And some final summary text here perhaps.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4DE5B8-0C50-A456-815D-24EE0D6192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0524"/>
            <a:ext cx="12192000" cy="835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9070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0">
            <a:extLst>
              <a:ext uri="{FF2B5EF4-FFF2-40B4-BE49-F238E27FC236}">
                <a16:creationId xmlns:a16="http://schemas.microsoft.com/office/drawing/2014/main" id="{1F6D9B61-5E06-1D8D-7652-A34E83F01703}"/>
              </a:ext>
            </a:extLst>
          </p:cNvPr>
          <p:cNvSpPr txBox="1">
            <a:spLocks/>
          </p:cNvSpPr>
          <p:nvPr/>
        </p:nvSpPr>
        <p:spPr>
          <a:xfrm>
            <a:off x="360000" y="1332000"/>
            <a:ext cx="5039533" cy="536575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Heading Here</a:t>
            </a:r>
          </a:p>
        </p:txBody>
      </p:sp>
      <p:sp>
        <p:nvSpPr>
          <p:cNvPr id="4" name="Text Placeholder 23">
            <a:extLst>
              <a:ext uri="{FF2B5EF4-FFF2-40B4-BE49-F238E27FC236}">
                <a16:creationId xmlns:a16="http://schemas.microsoft.com/office/drawing/2014/main" id="{AC541F8F-B7B8-6535-1A11-6AE5947A2766}"/>
              </a:ext>
            </a:extLst>
          </p:cNvPr>
          <p:cNvSpPr txBox="1">
            <a:spLocks/>
          </p:cNvSpPr>
          <p:nvPr/>
        </p:nvSpPr>
        <p:spPr>
          <a:xfrm>
            <a:off x="360000" y="1980000"/>
            <a:ext cx="5374800" cy="33274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Here is where you put the body text for this slide.</a:t>
            </a:r>
          </a:p>
          <a:p>
            <a:endParaRPr lang="en-US" dirty="0">
              <a:latin typeface="Roboto Light" panose="02000000000000000000" pitchFamily="2" charset="0"/>
              <a:ea typeface="Roboto Light" panose="02000000000000000000" pitchFamily="2" charset="0"/>
              <a:cs typeface="Roboto" panose="02000000000000000000" pitchFamily="2" charset="0"/>
            </a:endParaRPr>
          </a:p>
          <a:p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It may or may not have several paragraphs of text. Equally you may want to have some bullet points:</a:t>
            </a:r>
          </a:p>
          <a:p>
            <a:endParaRPr lang="en-US" dirty="0">
              <a:latin typeface="Roboto Light" panose="02000000000000000000" pitchFamily="2" charset="0"/>
              <a:ea typeface="Roboto Light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Bullet point 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Bullet point 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Bullet point 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Roboto Light" panose="02000000000000000000" pitchFamily="2" charset="0"/>
              <a:ea typeface="Roboto Light" panose="02000000000000000000" pitchFamily="2" charset="0"/>
              <a:cs typeface="Roboto" panose="02000000000000000000" pitchFamily="2" charset="0"/>
            </a:endParaRPr>
          </a:p>
          <a:p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And some final summary text here perhaps.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9448C75A-4CB1-6658-AD45-0FB8FBCA1B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41030699"/>
              </p:ext>
            </p:extLst>
          </p:nvPr>
        </p:nvGraphicFramePr>
        <p:xfrm>
          <a:off x="6457202" y="1266669"/>
          <a:ext cx="5041692" cy="52239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0AC2DB17-1453-A1B2-AD35-B9ED69C778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0524"/>
            <a:ext cx="12192000" cy="835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3588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0">
            <a:extLst>
              <a:ext uri="{FF2B5EF4-FFF2-40B4-BE49-F238E27FC236}">
                <a16:creationId xmlns:a16="http://schemas.microsoft.com/office/drawing/2014/main" id="{1F6D9B61-5E06-1D8D-7652-A34E83F01703}"/>
              </a:ext>
            </a:extLst>
          </p:cNvPr>
          <p:cNvSpPr txBox="1">
            <a:spLocks/>
          </p:cNvSpPr>
          <p:nvPr/>
        </p:nvSpPr>
        <p:spPr>
          <a:xfrm>
            <a:off x="360000" y="1983510"/>
            <a:ext cx="5039533" cy="536575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Heading Here</a:t>
            </a:r>
          </a:p>
        </p:txBody>
      </p:sp>
      <p:sp>
        <p:nvSpPr>
          <p:cNvPr id="4" name="Text Placeholder 23">
            <a:extLst>
              <a:ext uri="{FF2B5EF4-FFF2-40B4-BE49-F238E27FC236}">
                <a16:creationId xmlns:a16="http://schemas.microsoft.com/office/drawing/2014/main" id="{AC541F8F-B7B8-6535-1A11-6AE5947A2766}"/>
              </a:ext>
            </a:extLst>
          </p:cNvPr>
          <p:cNvSpPr txBox="1">
            <a:spLocks/>
          </p:cNvSpPr>
          <p:nvPr/>
        </p:nvSpPr>
        <p:spPr>
          <a:xfrm>
            <a:off x="360000" y="2631510"/>
            <a:ext cx="5374800" cy="33274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Here is where you put the body text for this slide.</a:t>
            </a:r>
          </a:p>
          <a:p>
            <a:endParaRPr lang="en-US" dirty="0">
              <a:latin typeface="Roboto Light" panose="02000000000000000000" pitchFamily="2" charset="0"/>
              <a:ea typeface="Roboto Light" panose="02000000000000000000" pitchFamily="2" charset="0"/>
              <a:cs typeface="Roboto" panose="02000000000000000000" pitchFamily="2" charset="0"/>
            </a:endParaRPr>
          </a:p>
          <a:p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It may or may not have several paragraphs of text. Equally you may want to have some bullet points:</a:t>
            </a:r>
          </a:p>
          <a:p>
            <a:endParaRPr lang="en-US" dirty="0">
              <a:latin typeface="Roboto Light" panose="02000000000000000000" pitchFamily="2" charset="0"/>
              <a:ea typeface="Roboto Light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Bullet point 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Bullet point 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Bullet point 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Roboto Light" panose="02000000000000000000" pitchFamily="2" charset="0"/>
              <a:ea typeface="Roboto Light" panose="02000000000000000000" pitchFamily="2" charset="0"/>
              <a:cs typeface="Roboto" panose="02000000000000000000" pitchFamily="2" charset="0"/>
            </a:endParaRPr>
          </a:p>
          <a:p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And some final summary text here perhaps.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5348E6F-95D8-C5A1-B8DC-39013773B0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0334038"/>
              </p:ext>
            </p:extLst>
          </p:nvPr>
        </p:nvGraphicFramePr>
        <p:xfrm>
          <a:off x="6096000" y="2013489"/>
          <a:ext cx="5791200" cy="351668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65200">
                  <a:extLst>
                    <a:ext uri="{9D8B030D-6E8A-4147-A177-3AD203B41FA5}">
                      <a16:colId xmlns:a16="http://schemas.microsoft.com/office/drawing/2014/main" val="2139465047"/>
                    </a:ext>
                  </a:extLst>
                </a:gridCol>
                <a:gridCol w="965200">
                  <a:extLst>
                    <a:ext uri="{9D8B030D-6E8A-4147-A177-3AD203B41FA5}">
                      <a16:colId xmlns:a16="http://schemas.microsoft.com/office/drawing/2014/main" val="2622608079"/>
                    </a:ext>
                  </a:extLst>
                </a:gridCol>
                <a:gridCol w="965200">
                  <a:extLst>
                    <a:ext uri="{9D8B030D-6E8A-4147-A177-3AD203B41FA5}">
                      <a16:colId xmlns:a16="http://schemas.microsoft.com/office/drawing/2014/main" val="2792219443"/>
                    </a:ext>
                  </a:extLst>
                </a:gridCol>
                <a:gridCol w="965200">
                  <a:extLst>
                    <a:ext uri="{9D8B030D-6E8A-4147-A177-3AD203B41FA5}">
                      <a16:colId xmlns:a16="http://schemas.microsoft.com/office/drawing/2014/main" val="3616587107"/>
                    </a:ext>
                  </a:extLst>
                </a:gridCol>
                <a:gridCol w="965200">
                  <a:extLst>
                    <a:ext uri="{9D8B030D-6E8A-4147-A177-3AD203B41FA5}">
                      <a16:colId xmlns:a16="http://schemas.microsoft.com/office/drawing/2014/main" val="1593291649"/>
                    </a:ext>
                  </a:extLst>
                </a:gridCol>
                <a:gridCol w="965200">
                  <a:extLst>
                    <a:ext uri="{9D8B030D-6E8A-4147-A177-3AD203B41FA5}">
                      <a16:colId xmlns:a16="http://schemas.microsoft.com/office/drawing/2014/main" val="1009307765"/>
                    </a:ext>
                  </a:extLst>
                </a:gridCol>
              </a:tblGrid>
              <a:tr h="460169"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baseline="0" dirty="0">
                          <a:solidFill>
                            <a:schemeClr val="tx1"/>
                          </a:solidFill>
                          <a:latin typeface="Roboto Medium" panose="02000000000000000000" pitchFamily="2" charset="0"/>
                          <a:ea typeface="Roboto Medium" panose="02000000000000000000" pitchFamily="2" charset="0"/>
                        </a:rPr>
                        <a:t>Header 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baseline="0" dirty="0">
                          <a:solidFill>
                            <a:schemeClr val="tx1"/>
                          </a:solidFill>
                          <a:latin typeface="Roboto Medium" panose="02000000000000000000" pitchFamily="2" charset="0"/>
                          <a:ea typeface="Roboto Medium" panose="02000000000000000000" pitchFamily="2" charset="0"/>
                        </a:rPr>
                        <a:t>Header 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8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baseline="0" dirty="0">
                          <a:solidFill>
                            <a:schemeClr val="tx1"/>
                          </a:solidFill>
                          <a:latin typeface="Roboto Medium" panose="02000000000000000000" pitchFamily="2" charset="0"/>
                          <a:ea typeface="Roboto Medium" panose="02000000000000000000" pitchFamily="2" charset="0"/>
                        </a:rPr>
                        <a:t>Header 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baseline="0" dirty="0">
                          <a:solidFill>
                            <a:schemeClr val="tx1"/>
                          </a:solidFill>
                          <a:latin typeface="Roboto Medium" panose="02000000000000000000" pitchFamily="2" charset="0"/>
                          <a:ea typeface="Roboto Medium" panose="02000000000000000000" pitchFamily="2" charset="0"/>
                        </a:rPr>
                        <a:t>Header 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8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baseline="0" dirty="0">
                          <a:solidFill>
                            <a:schemeClr val="tx1"/>
                          </a:solidFill>
                          <a:latin typeface="Roboto Medium" panose="02000000000000000000" pitchFamily="2" charset="0"/>
                          <a:ea typeface="Roboto Medium" panose="02000000000000000000" pitchFamily="2" charset="0"/>
                        </a:rPr>
                        <a:t>Header 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baseline="0" dirty="0">
                          <a:solidFill>
                            <a:schemeClr val="tx1"/>
                          </a:solidFill>
                          <a:latin typeface="Roboto Medium" panose="02000000000000000000" pitchFamily="2" charset="0"/>
                          <a:ea typeface="Roboto Medium" panose="02000000000000000000" pitchFamily="2" charset="0"/>
                        </a:rPr>
                        <a:t>Header 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8C8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9098918"/>
                  </a:ext>
                </a:extLst>
              </a:tr>
              <a:tr h="764128"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baseline="0" dirty="0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Text goes here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baseline="0" dirty="0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Text goes here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baseline="0" dirty="0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Text goes here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baseline="0" dirty="0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Text goes here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baseline="0" dirty="0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Text goes here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baseline="0" dirty="0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Text goes here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4315833"/>
                  </a:ext>
                </a:extLst>
              </a:tr>
              <a:tr h="76412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baseline="0" dirty="0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Text goes here</a:t>
                      </a:r>
                    </a:p>
                    <a:p>
                      <a:pPr algn="ctr"/>
                      <a:endParaRPr lang="en-US" sz="900" b="0" i="0" dirty="0"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baseline="0" dirty="0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Text goes here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baseline="0" dirty="0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Text goes here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baseline="0" dirty="0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Text goes here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baseline="0" dirty="0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Text goes here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baseline="0" dirty="0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Text goes here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4778552"/>
                  </a:ext>
                </a:extLst>
              </a:tr>
              <a:tr h="76412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baseline="0" dirty="0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Text goes here</a:t>
                      </a:r>
                    </a:p>
                    <a:p>
                      <a:pPr algn="ctr"/>
                      <a:endParaRPr lang="en-US" sz="900" b="0" i="0" dirty="0"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baseline="0" dirty="0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Text goes here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baseline="0" dirty="0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Text goes here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baseline="0" dirty="0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Text goes here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baseline="0" dirty="0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Text goes here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baseline="0" dirty="0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Text goes here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9252892"/>
                  </a:ext>
                </a:extLst>
              </a:tr>
              <a:tr h="76412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baseline="0" dirty="0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Text goes here</a:t>
                      </a:r>
                    </a:p>
                    <a:p>
                      <a:pPr algn="ctr"/>
                      <a:endParaRPr lang="en-US" sz="900" b="0" i="0" dirty="0">
                        <a:latin typeface="Roboto Light" panose="02000000000000000000" pitchFamily="2" charset="0"/>
                        <a:ea typeface="Roboto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baseline="0" dirty="0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Text goes here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baseline="0" dirty="0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Text goes here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baseline="0" dirty="0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Text goes here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baseline="0" dirty="0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Text goes here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baseline="0" dirty="0">
                          <a:latin typeface="Roboto Light" panose="02000000000000000000" pitchFamily="2" charset="0"/>
                          <a:ea typeface="Roboto Light" panose="02000000000000000000" pitchFamily="2" charset="0"/>
                        </a:rPr>
                        <a:t>Text goes here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3843013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95C5BF8D-2746-6FA3-4BBA-DC68A487E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0524"/>
            <a:ext cx="12192000" cy="835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1509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841D40B1-FC54-47F3-B27C-4F0EFF027A4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260" r="13260"/>
          <a:stretch/>
        </p:blipFill>
        <p:spPr>
          <a:xfrm>
            <a:off x="6096000" y="1359607"/>
            <a:ext cx="5757333" cy="3330000"/>
          </a:xfrm>
          <a:prstGeom prst="rect">
            <a:avLst/>
          </a:prstGeom>
        </p:spPr>
      </p:pic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02ED6FCA-D015-7F49-50D3-05CE4DFA059B}"/>
              </a:ext>
            </a:extLst>
          </p:cNvPr>
          <p:cNvSpPr txBox="1">
            <a:spLocks/>
          </p:cNvSpPr>
          <p:nvPr/>
        </p:nvSpPr>
        <p:spPr>
          <a:xfrm>
            <a:off x="535790" y="2246400"/>
            <a:ext cx="5039533" cy="536575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Heading Here</a:t>
            </a:r>
          </a:p>
        </p:txBody>
      </p:sp>
      <p:sp>
        <p:nvSpPr>
          <p:cNvPr id="9" name="Text Placeholder 23">
            <a:extLst>
              <a:ext uri="{FF2B5EF4-FFF2-40B4-BE49-F238E27FC236}">
                <a16:creationId xmlns:a16="http://schemas.microsoft.com/office/drawing/2014/main" id="{93D4D562-3FF0-3FC3-064D-3E263F0AFDBD}"/>
              </a:ext>
            </a:extLst>
          </p:cNvPr>
          <p:cNvSpPr txBox="1">
            <a:spLocks/>
          </p:cNvSpPr>
          <p:nvPr/>
        </p:nvSpPr>
        <p:spPr>
          <a:xfrm>
            <a:off x="535790" y="2894400"/>
            <a:ext cx="5374800" cy="33274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Here is where you put the body text for this slide.</a:t>
            </a:r>
          </a:p>
          <a:p>
            <a:endParaRPr lang="en-US" dirty="0">
              <a:latin typeface="Roboto Light" panose="02000000000000000000" pitchFamily="2" charset="0"/>
              <a:ea typeface="Roboto Light" panose="02000000000000000000" pitchFamily="2" charset="0"/>
              <a:cs typeface="Roboto" panose="02000000000000000000" pitchFamily="2" charset="0"/>
            </a:endParaRPr>
          </a:p>
          <a:p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It may or may not have several paragraphs of text. Equally you may want to have some bullet points:</a:t>
            </a:r>
          </a:p>
          <a:p>
            <a:endParaRPr lang="en-US" dirty="0">
              <a:latin typeface="Roboto Light" panose="02000000000000000000" pitchFamily="2" charset="0"/>
              <a:ea typeface="Roboto Light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Bullet point 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Bullet point 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Bullet point 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Roboto Light" panose="02000000000000000000" pitchFamily="2" charset="0"/>
              <a:ea typeface="Roboto Light" panose="02000000000000000000" pitchFamily="2" charset="0"/>
              <a:cs typeface="Roboto" panose="02000000000000000000" pitchFamily="2" charset="0"/>
            </a:endParaRPr>
          </a:p>
          <a:p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And some final summary text here perhaps.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2C64374-119A-FD93-2267-1EF7EE94A80C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t="18443" b="-9"/>
          <a:stretch/>
        </p:blipFill>
        <p:spPr>
          <a:xfrm>
            <a:off x="8968811" y="4716000"/>
            <a:ext cx="2884522" cy="1782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0057090-DB0F-3BF2-A1E8-D24357E5332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065" t="15413" r="22388" b="21283"/>
          <a:stretch/>
        </p:blipFill>
        <p:spPr>
          <a:xfrm>
            <a:off x="6096000" y="4716000"/>
            <a:ext cx="2844000" cy="17818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E65A07-1215-1B60-8EBC-86F3D73F8E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50524"/>
            <a:ext cx="12192000" cy="835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9250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9086B14-396D-8239-24DA-88C01F8D417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02ED6FCA-D015-7F49-50D3-05CE4DFA059B}"/>
              </a:ext>
            </a:extLst>
          </p:cNvPr>
          <p:cNvSpPr txBox="1">
            <a:spLocks/>
          </p:cNvSpPr>
          <p:nvPr/>
        </p:nvSpPr>
        <p:spPr>
          <a:xfrm>
            <a:off x="360000" y="1332000"/>
            <a:ext cx="5039533" cy="536575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Heading</a:t>
            </a: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Here</a:t>
            </a:r>
          </a:p>
        </p:txBody>
      </p:sp>
      <p:sp>
        <p:nvSpPr>
          <p:cNvPr id="9" name="Text Placeholder 23">
            <a:extLst>
              <a:ext uri="{FF2B5EF4-FFF2-40B4-BE49-F238E27FC236}">
                <a16:creationId xmlns:a16="http://schemas.microsoft.com/office/drawing/2014/main" id="{93D4D562-3FF0-3FC3-064D-3E263F0AFDBD}"/>
              </a:ext>
            </a:extLst>
          </p:cNvPr>
          <p:cNvSpPr txBox="1">
            <a:spLocks/>
          </p:cNvSpPr>
          <p:nvPr/>
        </p:nvSpPr>
        <p:spPr>
          <a:xfrm>
            <a:off x="360000" y="1980000"/>
            <a:ext cx="5374800" cy="33274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Here is where you put the body text for this slide.</a:t>
            </a:r>
          </a:p>
          <a:p>
            <a:endParaRPr lang="en-US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" panose="02000000000000000000" pitchFamily="2" charset="0"/>
            </a:endParaRPr>
          </a:p>
          <a:p>
            <a:r>
              <a:rPr lang="en-US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It may or may not have several paragraphs of text. Equally you may want to have some bullet points:</a:t>
            </a:r>
          </a:p>
          <a:p>
            <a:endParaRPr lang="en-US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Bullet point 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Bullet point 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Bullet point 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" panose="02000000000000000000" pitchFamily="2" charset="0"/>
            </a:endParaRPr>
          </a:p>
          <a:p>
            <a:r>
              <a:rPr lang="en-US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And some final summary text here perhaps.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D2C490-780C-C732-EF68-F9524544B00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260" r="13260"/>
          <a:stretch/>
        </p:blipFill>
        <p:spPr>
          <a:xfrm>
            <a:off x="6096000" y="1359607"/>
            <a:ext cx="5757333" cy="333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AB196B-8B21-90D1-2125-8E0FE9948560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t="18443" b="-9"/>
          <a:stretch/>
        </p:blipFill>
        <p:spPr>
          <a:xfrm>
            <a:off x="8968811" y="4716000"/>
            <a:ext cx="2884522" cy="1782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291C6F9-9ACB-8F57-5977-9E73AD90F8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065" t="15413" r="22388" b="21283"/>
          <a:stretch/>
        </p:blipFill>
        <p:spPr>
          <a:xfrm>
            <a:off x="6096000" y="4716000"/>
            <a:ext cx="2844000" cy="17818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0F94E0-4B24-FF3D-B9CB-8C8F735C64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36651"/>
            <a:ext cx="12192000" cy="835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6076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ellow and black background&#10;&#10;Description automatically generated">
            <a:extLst>
              <a:ext uri="{FF2B5EF4-FFF2-40B4-BE49-F238E27FC236}">
                <a16:creationId xmlns:a16="http://schemas.microsoft.com/office/drawing/2014/main" id="{99487F7E-CC6A-D725-EA38-EEA09E2851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6" name="Picture 5" descr="A black and yellow rectangular object with a black background&#10;&#10;Description automatically generated">
            <a:extLst>
              <a:ext uri="{FF2B5EF4-FFF2-40B4-BE49-F238E27FC236}">
                <a16:creationId xmlns:a16="http://schemas.microsoft.com/office/drawing/2014/main" id="{6AC71D2D-0F6B-DB75-30C3-8ED3D1ED33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188" t="14686" r="12431" b="31575"/>
          <a:stretch/>
        </p:blipFill>
        <p:spPr>
          <a:xfrm>
            <a:off x="6822141" y="1634657"/>
            <a:ext cx="4957484" cy="522334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C878F4-D8F7-9383-C341-085649D81D00}"/>
              </a:ext>
            </a:extLst>
          </p:cNvPr>
          <p:cNvSpPr txBox="1"/>
          <p:nvPr/>
        </p:nvSpPr>
        <p:spPr>
          <a:xfrm>
            <a:off x="360000" y="2124000"/>
            <a:ext cx="5556000" cy="221599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4800" dirty="0">
                <a:latin typeface="Roboto Light" panose="02000000000000000000" pitchFamily="2" charset="0"/>
                <a:ea typeface="Roboto Light" panose="02000000000000000000" pitchFamily="2" charset="0"/>
              </a:rPr>
              <a:t>UK Marketing Campaign </a:t>
            </a:r>
          </a:p>
          <a:p>
            <a:r>
              <a:rPr lang="en-US" sz="4800" dirty="0">
                <a:latin typeface="Roboto Light" panose="02000000000000000000" pitchFamily="2" charset="0"/>
                <a:ea typeface="Roboto Light" panose="02000000000000000000" pitchFamily="2" charset="0"/>
              </a:rPr>
              <a:t>Autumn 24</a:t>
            </a:r>
          </a:p>
        </p:txBody>
      </p:sp>
    </p:spTree>
    <p:extLst>
      <p:ext uri="{BB962C8B-B14F-4D97-AF65-F5344CB8AC3E}">
        <p14:creationId xmlns:p14="http://schemas.microsoft.com/office/powerpoint/2010/main" val="534754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893325-44F2-69ED-B26B-4EC1C99AA44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812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D74010-31A1-7635-754C-CF545F1BD7A1}"/>
              </a:ext>
            </a:extLst>
          </p:cNvPr>
          <p:cNvSpPr txBox="1"/>
          <p:nvPr/>
        </p:nvSpPr>
        <p:spPr>
          <a:xfrm>
            <a:off x="360000" y="2124000"/>
            <a:ext cx="5556000" cy="221599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UK Marketing Campaign </a:t>
            </a:r>
          </a:p>
          <a:p>
            <a:r>
              <a:rPr lang="en-US" sz="48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Autumn 24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E4E5AC2-1D11-8C67-0EED-AF2199B14C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0524"/>
            <a:ext cx="12192000" cy="835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5700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and black background&#10;&#10;Description automatically generated">
            <a:extLst>
              <a:ext uri="{FF2B5EF4-FFF2-40B4-BE49-F238E27FC236}">
                <a16:creationId xmlns:a16="http://schemas.microsoft.com/office/drawing/2014/main" id="{53C7CE9A-E348-9708-5C8F-8FAD886C59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FE884F-A5C0-86C4-151E-6591FC9C1F4D}"/>
              </a:ext>
            </a:extLst>
          </p:cNvPr>
          <p:cNvSpPr txBox="1"/>
          <p:nvPr/>
        </p:nvSpPr>
        <p:spPr>
          <a:xfrm>
            <a:off x="539997" y="5543132"/>
            <a:ext cx="2160000" cy="73866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tabLst>
                <a:tab pos="217488" algn="l"/>
              </a:tabLst>
            </a:pPr>
            <a:r>
              <a:rPr lang="en-GB" sz="120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T:	+44 (0) 330 005 5300</a:t>
            </a:r>
          </a:p>
          <a:p>
            <a:pPr>
              <a:tabLst>
                <a:tab pos="217488" algn="l"/>
              </a:tabLst>
            </a:pPr>
            <a:r>
              <a:rPr lang="en-GB" sz="120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E: 	</a:t>
            </a:r>
            <a:r>
              <a:rPr lang="en-GB" sz="1200" dirty="0" err="1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enq@vpsgroup.com</a:t>
            </a:r>
            <a:endParaRPr lang="en-GB" sz="1200" dirty="0">
              <a:solidFill>
                <a:schemeClr val="bg1"/>
              </a:solidFill>
              <a:effectLst/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>
              <a:tabLst>
                <a:tab pos="217488" algn="l"/>
              </a:tabLst>
            </a:pPr>
            <a:r>
              <a:rPr lang="en-GB" sz="120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W: 	</a:t>
            </a:r>
            <a:r>
              <a:rPr lang="en-GB" sz="1200" dirty="0" err="1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vpsgroup.com</a:t>
            </a:r>
            <a:endParaRPr lang="en-GB" sz="1200" dirty="0">
              <a:solidFill>
                <a:schemeClr val="bg1"/>
              </a:solidFill>
              <a:effectLst/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>
              <a:tabLst>
                <a:tab pos="217488" algn="l"/>
              </a:tabLst>
            </a:pPr>
            <a:r>
              <a:rPr lang="en-GB" sz="120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W: 	</a:t>
            </a:r>
            <a:r>
              <a:rPr lang="en-GB" sz="1200" dirty="0" err="1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vps-corporate.com</a:t>
            </a:r>
            <a:endParaRPr lang="en-GB" sz="1200" dirty="0">
              <a:solidFill>
                <a:schemeClr val="bg1"/>
              </a:solidFill>
              <a:effectLst/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2BD39E-0B92-817E-0E8A-51D304DB1802}"/>
              </a:ext>
            </a:extLst>
          </p:cNvPr>
          <p:cNvSpPr txBox="1"/>
          <p:nvPr/>
        </p:nvSpPr>
        <p:spPr>
          <a:xfrm>
            <a:off x="2699997" y="5543132"/>
            <a:ext cx="2160000" cy="73866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VPS Group, Broadgate House, </a:t>
            </a:r>
          </a:p>
          <a:p>
            <a:r>
              <a:rPr lang="en-GB" sz="120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Broadway Business Park, </a:t>
            </a:r>
            <a:br>
              <a:rPr lang="en-GB" sz="120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en-GB" sz="120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Chadderton, Oldham, </a:t>
            </a:r>
            <a:br>
              <a:rPr lang="en-GB" sz="120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en-GB" sz="120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OL9 9XA</a:t>
            </a:r>
          </a:p>
        </p:txBody>
      </p:sp>
      <p:pic>
        <p:nvPicPr>
          <p:cNvPr id="7" name="Picture 6" descr="A group of white cameras on a black pole&#10;&#10;Description automatically generated">
            <a:extLst>
              <a:ext uri="{FF2B5EF4-FFF2-40B4-BE49-F238E27FC236}">
                <a16:creationId xmlns:a16="http://schemas.microsoft.com/office/drawing/2014/main" id="{8C4D1325-2524-C758-89AE-C241E6707B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8408"/>
          <a:stretch/>
        </p:blipFill>
        <p:spPr>
          <a:xfrm>
            <a:off x="5068877" y="1144513"/>
            <a:ext cx="6583126" cy="571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9551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</TotalTime>
  <Words>413</Words>
  <Application>Microsoft Office PowerPoint</Application>
  <PresentationFormat>Widescreen</PresentationFormat>
  <Paragraphs>100</Paragraphs>
  <Slides>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Roboto </vt:lpstr>
      <vt:lpstr>Aptos Display</vt:lpstr>
      <vt:lpstr>Arial</vt:lpstr>
      <vt:lpstr>Roboto</vt:lpstr>
      <vt:lpstr>Aptos</vt:lpstr>
      <vt:lpstr>Roboto Light</vt:lpstr>
      <vt:lpstr>Roboto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Dylan Blackhurst</dc:creator>
  <cp:lastModifiedBy>Imogen Temple</cp:lastModifiedBy>
  <cp:revision>22</cp:revision>
  <dcterms:created xsi:type="dcterms:W3CDTF">2024-07-22T15:17:50Z</dcterms:created>
  <dcterms:modified xsi:type="dcterms:W3CDTF">2024-08-29T12:31:41Z</dcterms:modified>
</cp:coreProperties>
</file>